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6858000" cy="9144000" type="screen4x3"/>
  <p:notesSz cx="6877050" cy="9656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7" d="100"/>
          <a:sy n="67" d="100"/>
        </p:scale>
        <p:origin x="-192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E12F-4F73-46C6-8329-C80073EF2F9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A5361-2691-4D94-B6A9-A63F84D8B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E12F-4F73-46C6-8329-C80073EF2F9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A5361-2691-4D94-B6A9-A63F84D8B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E12F-4F73-46C6-8329-C80073EF2F9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A5361-2691-4D94-B6A9-A63F84D8B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E12F-4F73-46C6-8329-C80073EF2F9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A5361-2691-4D94-B6A9-A63F84D8B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E12F-4F73-46C6-8329-C80073EF2F9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A5361-2691-4D94-B6A9-A63F84D8B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E12F-4F73-46C6-8329-C80073EF2F9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A5361-2691-4D94-B6A9-A63F84D8B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E12F-4F73-46C6-8329-C80073EF2F9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A5361-2691-4D94-B6A9-A63F84D8B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E12F-4F73-46C6-8329-C80073EF2F9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A5361-2691-4D94-B6A9-A63F84D8B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E12F-4F73-46C6-8329-C80073EF2F9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A5361-2691-4D94-B6A9-A63F84D8B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E12F-4F73-46C6-8329-C80073EF2F9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A5361-2691-4D94-B6A9-A63F84D8B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E12F-4F73-46C6-8329-C80073EF2F9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A5361-2691-4D94-B6A9-A63F84D8B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1E12F-4F73-46C6-8329-C80073EF2F99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A5361-2691-4D94-B6A9-A63F84D8B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 descr="C:\Users\intex\Desktop\template_main.jpg"/>
          <p:cNvPicPr>
            <a:picLocks noChangeAspect="1" noChangeArrowheads="1"/>
          </p:cNvPicPr>
          <p:nvPr/>
        </p:nvPicPr>
        <p:blipFill>
          <a:blip r:embed="rId2">
            <a:lum bright="-28000" contrast="40000"/>
          </a:blip>
          <a:srcRect b="2688"/>
          <a:stretch>
            <a:fillRect/>
          </a:stretch>
        </p:blipFill>
        <p:spPr bwMode="auto">
          <a:xfrm>
            <a:off x="-42087" y="-56115"/>
            <a:ext cx="6900087" cy="920011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838200" y="3429000"/>
            <a:ext cx="5338321" cy="15995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Algerian" panose="04020705040A02060702" pitchFamily="82" charset="0"/>
              </a:rPr>
              <a:t>Chronicles of </a:t>
            </a:r>
          </a:p>
          <a:p>
            <a:pPr algn="ctr"/>
            <a:r>
              <a:rPr lang="en-US" sz="4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Algerian" panose="04020705040A02060702" pitchFamily="82" charset="0"/>
              </a:rPr>
              <a:t>Dental research</a:t>
            </a:r>
          </a:p>
          <a:p>
            <a:pPr algn="ctr"/>
            <a:r>
              <a:rPr lang="en-US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Algerian" panose="04020705040A02060702" pitchFamily="82" charset="0"/>
              </a:rPr>
              <a:t>                                                      </a:t>
            </a:r>
            <a:r>
              <a:rPr lang="en-US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June</a:t>
            </a:r>
            <a:r>
              <a:rPr lang="en-US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2022,Vol.11,Issue </a:t>
            </a:r>
            <a:r>
              <a:rPr lang="en-US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endParaRPr lang="en-US" sz="1400" b="1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76800" y="304855"/>
            <a:ext cx="1981200" cy="369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Stencil" panose="040409050D0802020404" pitchFamily="82" charset="0"/>
                <a:cs typeface="Times New Roman" panose="02020603050405020304" pitchFamily="18" charset="0"/>
              </a:rPr>
              <a:t>ISSN 2278-8603</a:t>
            </a:r>
            <a:endParaRPr lang="en-US" dirty="0"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7620151"/>
            <a:ext cx="6548588" cy="1015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Stencil" panose="040409050D0802020404" pitchFamily="82" charset="0"/>
                <a:cs typeface="Times New Roman" panose="02020603050405020304" pitchFamily="18" charset="0"/>
              </a:rPr>
              <a:t>Official Publication of:</a:t>
            </a:r>
          </a:p>
          <a:p>
            <a:r>
              <a:rPr lang="en-US" sz="2000" dirty="0" smtClean="0">
                <a:latin typeface="Stencil" panose="040409050D0802020404" pitchFamily="82" charset="0"/>
                <a:cs typeface="Times New Roman" panose="02020603050405020304" pitchFamily="18" charset="0"/>
              </a:rPr>
              <a:t>KOTHIWAL DENTAL COLLEGE AND RESEARCH CENTRE</a:t>
            </a:r>
          </a:p>
          <a:p>
            <a:pPr algn="ctr"/>
            <a:r>
              <a:rPr lang="en-US" sz="2000" dirty="0" smtClean="0">
                <a:latin typeface="Stencil" panose="040409050D0802020404" pitchFamily="82" charset="0"/>
                <a:cs typeface="Times New Roman" panose="02020603050405020304" pitchFamily="18" charset="0"/>
              </a:rPr>
              <a:t>MORADABAD(UP),India</a:t>
            </a:r>
            <a:endParaRPr lang="en-US" sz="2000" dirty="0"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D:\1 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6087" y="1667047"/>
            <a:ext cx="1677314" cy="15333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 descr="C:\Users\intex\Desktop\template_main.jpg"/>
          <p:cNvPicPr>
            <a:picLocks noChangeAspect="1" noChangeArrowheads="1"/>
          </p:cNvPicPr>
          <p:nvPr/>
        </p:nvPicPr>
        <p:blipFill>
          <a:blip r:embed="rId2">
            <a:lum bright="-28000" contrast="40000"/>
          </a:blip>
          <a:srcRect b="2688"/>
          <a:stretch>
            <a:fillRect/>
          </a:stretch>
        </p:blipFill>
        <p:spPr bwMode="auto">
          <a:xfrm>
            <a:off x="-42087" y="-56115"/>
            <a:ext cx="6900087" cy="92001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</Words>
  <Application>WPS Presentation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intex</dc:creator>
  <cp:lastModifiedBy>intel</cp:lastModifiedBy>
  <cp:revision>21</cp:revision>
  <dcterms:created xsi:type="dcterms:W3CDTF">2016-02-15T08:15:00Z</dcterms:created>
  <dcterms:modified xsi:type="dcterms:W3CDTF">2022-05-21T05:16:18Z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1033-10.2.0.7646</vt:lpwstr>
  </property>
</Properties>
</file>