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</p:sldIdLst>
  <p:sldSz cx="6858000" cy="9144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90" autoAdjust="0"/>
  </p:normalViewPr>
  <p:slideViewPr>
    <p:cSldViewPr>
      <p:cViewPr>
        <p:scale>
          <a:sx n="100" d="100"/>
          <a:sy n="100" d="100"/>
        </p:scale>
        <p:origin x="-1200" y="7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DC06-770C-4AC8-B97D-C9BD38FA7CA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304800" y="914400"/>
            <a:ext cx="617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89531" y="533400"/>
            <a:ext cx="286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rnard MT Condensed" panose="02050806060905020404" pitchFamily="18" charset="0"/>
              </a:rPr>
              <a:t>Chronicles Of Dental Research </a:t>
            </a:r>
            <a:endParaRPr lang="en-US" dirty="0">
              <a:latin typeface="Bernard MT Condensed" panose="020508060609050204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893802"/>
            <a:ext cx="4017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Publication of  </a:t>
            </a:r>
            <a:r>
              <a:rPr lang="en-US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4822" y="896779"/>
            <a:ext cx="1141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 2021,Vol. 10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66800" y="1905000"/>
            <a:ext cx="4495800" cy="609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Swatantra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Agarwal</a:t>
            </a:r>
          </a:p>
          <a:p>
            <a:pPr algn="ctr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Principal, </a:t>
            </a:r>
          </a:p>
          <a:p>
            <a:pPr algn="ctr">
              <a:buNone/>
            </a:pP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Centre, Moradabad</a:t>
            </a:r>
          </a:p>
          <a:p>
            <a:pPr algn="ctr">
              <a:buNone/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667000" y="1295400"/>
            <a:ext cx="1295400" cy="53340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1400" dirty="0" smtClean="0">
                <a:latin typeface="Bernard MT Condensed" panose="02050806060905020404" pitchFamily="18" charset="0"/>
              </a:rPr>
              <a:t>    Chief Editor</a:t>
            </a:r>
            <a:endParaRPr lang="en-US" sz="1400" dirty="0">
              <a:latin typeface="Bernard MT Condensed" panose="02050806060905020404" pitchFamily="18" charset="0"/>
            </a:endParaRPr>
          </a:p>
        </p:txBody>
      </p:sp>
      <p:sp>
        <p:nvSpPr>
          <p:cNvPr id="13" name="Title 9"/>
          <p:cNvSpPr txBox="1"/>
          <p:nvPr/>
        </p:nvSpPr>
        <p:spPr>
          <a:xfrm>
            <a:off x="2514600" y="25908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Associate Editors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15" name="Content Placeholder 8"/>
          <p:cNvSpPr txBox="1"/>
          <p:nvPr/>
        </p:nvSpPr>
        <p:spPr>
          <a:xfrm>
            <a:off x="1143000" y="3200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Seema Chaudhary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Head,</a:t>
            </a:r>
            <a:r>
              <a:rPr kumimoji="0" lang="en-US" sz="11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Department of Pediatric Dentistry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Content Placeholder 8"/>
          <p:cNvSpPr txBox="1"/>
          <p:nvPr/>
        </p:nvSpPr>
        <p:spPr>
          <a:xfrm>
            <a:off x="914400" y="3581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Dr.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Manpreet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Singh</a:t>
            </a: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kumimoji="0" lang="en-US" sz="11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en-US" sz="110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1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Oral  &amp; Maxillofacial Surgery</a:t>
            </a: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Content Placeholder 8"/>
          <p:cNvSpPr txBox="1"/>
          <p:nvPr/>
        </p:nvSpPr>
        <p:spPr>
          <a:xfrm>
            <a:off x="838200" y="3962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Dr. </a:t>
            </a:r>
            <a:r>
              <a:rPr kumimoji="0" 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Ellora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Madan</a:t>
            </a: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kumimoji="0" lang="en-US" sz="11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</a:t>
            </a:r>
            <a:r>
              <a:rPr kumimoji="0" lang="en-US" sz="11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Periodontology</a:t>
            </a: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itle 9"/>
          <p:cNvSpPr txBox="1"/>
          <p:nvPr/>
        </p:nvSpPr>
        <p:spPr>
          <a:xfrm>
            <a:off x="2514600" y="44958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Advisory Board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19" name="Content Placeholder 8"/>
          <p:cNvSpPr txBox="1"/>
          <p:nvPr/>
        </p:nvSpPr>
        <p:spPr>
          <a:xfrm>
            <a:off x="1066800" y="5105400"/>
            <a:ext cx="4495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</a:t>
            </a: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D.N.Kapoor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K.K.Chaubey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Manoj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Chaudhary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Rajendra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Gouda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Verma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Manish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Goel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U.P. Singh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Samarth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K.Agarwal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Ravishankar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T.L.</a:t>
            </a: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itle 9"/>
          <p:cNvSpPr txBox="1"/>
          <p:nvPr/>
        </p:nvSpPr>
        <p:spPr>
          <a:xfrm>
            <a:off x="2514600" y="67056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Editorial Board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21" name="Content Placeholder 8"/>
          <p:cNvSpPr txBox="1"/>
          <p:nvPr/>
        </p:nvSpPr>
        <p:spPr>
          <a:xfrm>
            <a:off x="9906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A.P.Tikku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I.K.Pandit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Sanjay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Tiwari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Rahul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Hegde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Saranjeet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Bhasin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Gupta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H.S.Grover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Shaleen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Chandra</a:t>
            </a: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Content Placeholder 8"/>
          <p:cNvSpPr txBox="1"/>
          <p:nvPr/>
        </p:nvSpPr>
        <p:spPr>
          <a:xfrm>
            <a:off x="38862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Sanjay Singh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Dr.V.P.Jalili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Sunil Chaudhary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Manish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Lahori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Sabayasachi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Arun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Dodamani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Anil Chandra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1 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87461"/>
            <a:ext cx="685800" cy="626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304800" y="914400"/>
            <a:ext cx="617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89531" y="533400"/>
            <a:ext cx="286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rnard MT Condensed" panose="02050806060905020404" pitchFamily="18" charset="0"/>
              </a:rPr>
              <a:t>Chronicles Of Dental Research </a:t>
            </a:r>
            <a:endParaRPr lang="en-US" dirty="0">
              <a:latin typeface="Bernard MT Condensed" panose="020508060609050204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893802"/>
            <a:ext cx="40815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Official Publication of  </a:t>
            </a:r>
            <a:r>
              <a:rPr lang="en-US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4822" y="896779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 2021,Vol. 10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8"/>
          <p:cNvSpPr txBox="1"/>
          <p:nvPr/>
        </p:nvSpPr>
        <p:spPr>
          <a:xfrm>
            <a:off x="1143000" y="3200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Content Placeholder 8"/>
          <p:cNvSpPr txBox="1"/>
          <p:nvPr/>
        </p:nvSpPr>
        <p:spPr>
          <a:xfrm>
            <a:off x="914400" y="3581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Content Placeholder 8"/>
          <p:cNvSpPr txBox="1"/>
          <p:nvPr/>
        </p:nvSpPr>
        <p:spPr>
          <a:xfrm>
            <a:off x="838200" y="3962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Content Placeholder 8"/>
          <p:cNvSpPr txBox="1"/>
          <p:nvPr/>
        </p:nvSpPr>
        <p:spPr>
          <a:xfrm>
            <a:off x="990600" y="7288306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Content Placeholder 8"/>
          <p:cNvSpPr txBox="1"/>
          <p:nvPr/>
        </p:nvSpPr>
        <p:spPr>
          <a:xfrm>
            <a:off x="38862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1 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87461"/>
            <a:ext cx="685800" cy="6269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9" y="1283732"/>
            <a:ext cx="6311347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1600200"/>
            <a:ext cx="6172200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Articles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1676400"/>
            <a:ext cx="6179429" cy="7581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000" b="1" dirty="0" smtClean="0"/>
              <a:t>1. Smoking  and drug </a:t>
            </a:r>
            <a:r>
              <a:rPr lang="en-US" sz="1000" b="1" dirty="0" err="1" smtClean="0"/>
              <a:t>intraction</a:t>
            </a:r>
            <a:r>
              <a:rPr lang="en-US" sz="1000" b="1" dirty="0" smtClean="0"/>
              <a:t>: a literature review </a:t>
            </a:r>
          </a:p>
          <a:p>
            <a:r>
              <a:rPr lang="en-US" sz="1000" b="1" dirty="0" smtClean="0"/>
              <a:t> </a:t>
            </a:r>
            <a:r>
              <a:rPr lang="en-IN" sz="1000" dirty="0" smtClean="0"/>
              <a:t> </a:t>
            </a:r>
            <a:r>
              <a:rPr lang="en-IN" sz="1000" dirty="0" err="1" smtClean="0"/>
              <a:t>Amit</a:t>
            </a:r>
            <a:r>
              <a:rPr lang="en-IN" sz="1000" dirty="0" smtClean="0"/>
              <a:t> </a:t>
            </a:r>
            <a:r>
              <a:rPr lang="en-IN" sz="1000" dirty="0" err="1" smtClean="0"/>
              <a:t>tirth</a:t>
            </a:r>
            <a:r>
              <a:rPr lang="en-IN" sz="1000" dirty="0" smtClean="0"/>
              <a:t> , </a:t>
            </a:r>
            <a:r>
              <a:rPr lang="en-IN" sz="1000" dirty="0" err="1" smtClean="0"/>
              <a:t>Md</a:t>
            </a:r>
            <a:r>
              <a:rPr lang="en-IN" sz="1000" dirty="0" smtClean="0"/>
              <a:t> </a:t>
            </a:r>
            <a:r>
              <a:rPr lang="en-IN" sz="1000" dirty="0" err="1" smtClean="0"/>
              <a:t>Nazamuddin</a:t>
            </a:r>
            <a:r>
              <a:rPr lang="en-IN" sz="1000" dirty="0" smtClean="0"/>
              <a:t> </a:t>
            </a:r>
            <a:r>
              <a:rPr lang="en-IN" sz="1000" dirty="0" err="1" smtClean="0"/>
              <a:t>tafadar</a:t>
            </a:r>
            <a:r>
              <a:rPr lang="en-IN" sz="1000" dirty="0" smtClean="0"/>
              <a:t>, .</a:t>
            </a:r>
            <a:r>
              <a:rPr lang="en-IN" sz="1000" dirty="0" err="1" smtClean="0"/>
              <a:t>Vaibhav</a:t>
            </a:r>
            <a:r>
              <a:rPr lang="en-IN" sz="1000" dirty="0" smtClean="0"/>
              <a:t> </a:t>
            </a:r>
            <a:r>
              <a:rPr lang="en-IN" sz="1000" dirty="0" err="1" smtClean="0"/>
              <a:t>tandon</a:t>
            </a:r>
            <a:r>
              <a:rPr lang="en-IN" sz="1000" dirty="0" smtClean="0"/>
              <a:t>, </a:t>
            </a:r>
            <a:r>
              <a:rPr lang="en-IN" sz="1000" dirty="0" err="1" smtClean="0"/>
              <a:t>Supinder</a:t>
            </a:r>
            <a:r>
              <a:rPr lang="en-IN" sz="1000" dirty="0" smtClean="0"/>
              <a:t> Sudan</a:t>
            </a:r>
            <a:endParaRPr lang="en-US" sz="1000" dirty="0" smtClean="0"/>
          </a:p>
          <a:p>
            <a:endParaRPr lang="en-US" sz="1000" b="1" dirty="0" smtClean="0"/>
          </a:p>
          <a:p>
            <a:r>
              <a:rPr lang="en-US" sz="1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000" dirty="0" smtClean="0"/>
              <a:t> </a:t>
            </a:r>
            <a:r>
              <a:rPr lang="en-US" sz="1000" b="1" dirty="0" err="1" smtClean="0"/>
              <a:t>Invisalign</a:t>
            </a:r>
            <a:r>
              <a:rPr lang="en-US" sz="1000" b="1" dirty="0" smtClean="0"/>
              <a:t>: a newer approach to treat orthodontic cases</a:t>
            </a:r>
          </a:p>
          <a:p>
            <a:r>
              <a:rPr lang="en-US" sz="1000" dirty="0" smtClean="0"/>
              <a:t>   </a:t>
            </a:r>
            <a:r>
              <a:rPr lang="en-US" sz="1000" dirty="0" err="1" smtClean="0"/>
              <a:t>Saumya</a:t>
            </a:r>
            <a:r>
              <a:rPr lang="en-US" sz="1000" dirty="0" smtClean="0"/>
              <a:t> </a:t>
            </a:r>
            <a:r>
              <a:rPr lang="en-US" sz="1000" dirty="0" err="1" smtClean="0"/>
              <a:t>Kakkad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US" sz="1000" b="1" dirty="0" smtClean="0"/>
              <a:t> 3.Rapid maxillary expansion – a review</a:t>
            </a:r>
            <a:endParaRPr lang="en-US" sz="1000" dirty="0" smtClean="0"/>
          </a:p>
          <a:p>
            <a:r>
              <a:rPr lang="en-IN" sz="1000" dirty="0" smtClean="0"/>
              <a:t>.</a:t>
            </a:r>
            <a:r>
              <a:rPr lang="en-IN" sz="1000" dirty="0" err="1" smtClean="0"/>
              <a:t>Shikha</a:t>
            </a:r>
            <a:r>
              <a:rPr lang="en-IN" sz="1000" dirty="0" smtClean="0"/>
              <a:t> Jain, </a:t>
            </a:r>
            <a:r>
              <a:rPr lang="en-IN" sz="1000" dirty="0" err="1" smtClean="0"/>
              <a:t>Adeel</a:t>
            </a:r>
            <a:r>
              <a:rPr lang="en-IN" sz="1000" dirty="0" smtClean="0"/>
              <a:t> Ahmed, .</a:t>
            </a:r>
            <a:r>
              <a:rPr lang="en-IN" sz="1000" dirty="0" err="1" smtClean="0"/>
              <a:t>Sayantan</a:t>
            </a:r>
            <a:r>
              <a:rPr lang="en-IN" sz="1000" dirty="0" smtClean="0"/>
              <a:t> </a:t>
            </a:r>
            <a:r>
              <a:rPr lang="en-IN" sz="1000" dirty="0" err="1" smtClean="0"/>
              <a:t>Choudhury</a:t>
            </a:r>
            <a:r>
              <a:rPr lang="en-IN" sz="1000" dirty="0" smtClean="0"/>
              <a:t>, .</a:t>
            </a:r>
            <a:r>
              <a:rPr lang="en-IN" sz="1000" dirty="0" err="1" smtClean="0"/>
              <a:t>Kanchan</a:t>
            </a:r>
            <a:r>
              <a:rPr lang="en-IN" sz="1000" dirty="0" smtClean="0"/>
              <a:t> Das, .</a:t>
            </a:r>
            <a:r>
              <a:rPr lang="en-IN" sz="1000" dirty="0" err="1" smtClean="0"/>
              <a:t>Arunavo</a:t>
            </a:r>
            <a:r>
              <a:rPr lang="en-IN" sz="1000" dirty="0" smtClean="0"/>
              <a:t> </a:t>
            </a:r>
            <a:r>
              <a:rPr lang="en-IN" sz="1000" dirty="0" err="1" smtClean="0"/>
              <a:t>Nandy</a:t>
            </a:r>
            <a:endParaRPr lang="en-US" sz="1000" dirty="0" smtClean="0"/>
          </a:p>
          <a:p>
            <a:r>
              <a:rPr lang="en-IN" sz="1000" b="1" dirty="0" smtClean="0"/>
              <a:t> </a:t>
            </a:r>
          </a:p>
          <a:p>
            <a:r>
              <a:rPr lang="en-IN" sz="1000" b="1" dirty="0" smtClean="0"/>
              <a:t>4.</a:t>
            </a:r>
            <a:r>
              <a:rPr lang="en-IN" sz="1000" dirty="0" smtClean="0"/>
              <a:t> </a:t>
            </a:r>
            <a:r>
              <a:rPr lang="en-IN" sz="1000" b="1" dirty="0" smtClean="0"/>
              <a:t>Clear aligner a to z- a review</a:t>
            </a:r>
            <a:endParaRPr lang="en-US" sz="1000" b="1" dirty="0" smtClean="0"/>
          </a:p>
          <a:p>
            <a:r>
              <a:rPr lang="en-IN" sz="1000" dirty="0" smtClean="0"/>
              <a:t> Anil Sharma, </a:t>
            </a:r>
            <a:r>
              <a:rPr lang="en-IN" sz="1000" dirty="0" err="1" smtClean="0"/>
              <a:t>Sumedha</a:t>
            </a:r>
            <a:r>
              <a:rPr lang="en-IN" sz="1000" dirty="0" smtClean="0"/>
              <a:t> </a:t>
            </a:r>
            <a:r>
              <a:rPr lang="en-IN" sz="1000" dirty="0" err="1" smtClean="0"/>
              <a:t>Sen</a:t>
            </a:r>
            <a:r>
              <a:rPr lang="en-IN" sz="1000" dirty="0" smtClean="0"/>
              <a:t>,  </a:t>
            </a:r>
            <a:r>
              <a:rPr lang="en-IN" sz="1000" dirty="0" err="1" smtClean="0"/>
              <a:t>Joyshree</a:t>
            </a:r>
            <a:r>
              <a:rPr lang="en-IN" sz="1000" dirty="0" smtClean="0"/>
              <a:t> </a:t>
            </a:r>
            <a:r>
              <a:rPr lang="en-IN" sz="1000" dirty="0" err="1" smtClean="0"/>
              <a:t>Chutia</a:t>
            </a:r>
            <a:r>
              <a:rPr lang="en-IN" sz="1000" dirty="0" smtClean="0"/>
              <a:t>, </a:t>
            </a:r>
            <a:r>
              <a:rPr lang="en-IN" sz="1000" dirty="0" err="1" smtClean="0"/>
              <a:t>Shivani</a:t>
            </a:r>
            <a:r>
              <a:rPr lang="en-IN" sz="1000" dirty="0" smtClean="0"/>
              <a:t> </a:t>
            </a:r>
            <a:r>
              <a:rPr lang="en-IN" sz="1000" dirty="0" err="1" smtClean="0"/>
              <a:t>Kumari</a:t>
            </a:r>
            <a:endParaRPr lang="en-IN" sz="1000" dirty="0" smtClean="0"/>
          </a:p>
          <a:p>
            <a:endParaRPr lang="en-US" sz="1000" dirty="0" smtClean="0"/>
          </a:p>
          <a:p>
            <a:r>
              <a:rPr lang="en-IN" sz="1000" dirty="0" smtClean="0"/>
              <a:t> 5.</a:t>
            </a:r>
            <a:r>
              <a:rPr lang="en-US" sz="1000" dirty="0" smtClean="0"/>
              <a:t> </a:t>
            </a:r>
            <a:r>
              <a:rPr lang="en-US" sz="1000" b="1" dirty="0" smtClean="0"/>
              <a:t>Thumb Sucking child hiding behind his thumb’- </a:t>
            </a:r>
            <a:r>
              <a:rPr lang="en-US" sz="1000" b="1" dirty="0" err="1" smtClean="0"/>
              <a:t>Multirooted</a:t>
            </a:r>
            <a:r>
              <a:rPr lang="en-US" sz="1000" b="1" dirty="0" smtClean="0"/>
              <a:t> approach and management- A Review</a:t>
            </a:r>
          </a:p>
          <a:p>
            <a:r>
              <a:rPr lang="en-US" sz="1000" b="1" dirty="0" smtClean="0"/>
              <a:t> </a:t>
            </a:r>
            <a:r>
              <a:rPr lang="en-US" sz="1000" dirty="0" err="1" smtClean="0"/>
              <a:t>Pratibha</a:t>
            </a:r>
            <a:r>
              <a:rPr lang="en-US" sz="1000" dirty="0" smtClean="0"/>
              <a:t> Krishnan , </a:t>
            </a:r>
            <a:r>
              <a:rPr lang="en-US" sz="1000" dirty="0" err="1" smtClean="0"/>
              <a:t>Bushra</a:t>
            </a:r>
            <a:r>
              <a:rPr lang="en-US" sz="1000" dirty="0" smtClean="0"/>
              <a:t> , </a:t>
            </a:r>
            <a:r>
              <a:rPr lang="en-US" sz="1000" dirty="0" err="1" smtClean="0"/>
              <a:t>Rishita</a:t>
            </a:r>
            <a:r>
              <a:rPr lang="en-US" sz="1000" dirty="0" smtClean="0"/>
              <a:t> </a:t>
            </a:r>
            <a:r>
              <a:rPr lang="en-US" sz="1000" dirty="0" err="1" smtClean="0"/>
              <a:t>Hari</a:t>
            </a:r>
            <a:r>
              <a:rPr lang="en-US" sz="1000" dirty="0" smtClean="0"/>
              <a:t> , </a:t>
            </a:r>
            <a:r>
              <a:rPr lang="en-US" sz="1000" dirty="0" err="1" smtClean="0"/>
              <a:t>Karishma</a:t>
            </a:r>
            <a:r>
              <a:rPr lang="en-US" sz="1000" dirty="0" smtClean="0"/>
              <a:t> </a:t>
            </a:r>
            <a:r>
              <a:rPr lang="en-US" sz="1000" dirty="0" err="1" smtClean="0"/>
              <a:t>Gautam</a:t>
            </a:r>
            <a:r>
              <a:rPr lang="en-US" sz="1000" dirty="0" smtClean="0"/>
              <a:t> , </a:t>
            </a:r>
            <a:r>
              <a:rPr lang="en-US" sz="1000" dirty="0" err="1" smtClean="0"/>
              <a:t>Ragini</a:t>
            </a:r>
            <a:r>
              <a:rPr lang="en-US" sz="1000" dirty="0" smtClean="0"/>
              <a:t> </a:t>
            </a:r>
            <a:r>
              <a:rPr lang="en-US" sz="1000" dirty="0" err="1" smtClean="0"/>
              <a:t>Bhardwaj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IN" sz="1000" dirty="0" smtClean="0"/>
              <a:t>  </a:t>
            </a:r>
            <a:r>
              <a:rPr lang="en-US" sz="1100" b="1" i="1" dirty="0" smtClean="0"/>
              <a:t> </a:t>
            </a:r>
          </a:p>
          <a:p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 smtClean="0"/>
          </a:p>
          <a:p>
            <a:r>
              <a:rPr lang="en-US" sz="1000" b="1" dirty="0" smtClean="0"/>
              <a:t>6. </a:t>
            </a:r>
            <a:r>
              <a:rPr lang="en-IN" sz="1000" b="1" dirty="0" err="1" smtClean="0"/>
              <a:t>Electrocautery</a:t>
            </a:r>
            <a:r>
              <a:rPr lang="en-IN" sz="1000" b="1" dirty="0" smtClean="0"/>
              <a:t>: a boon for </a:t>
            </a:r>
            <a:r>
              <a:rPr lang="en-IN" sz="1000" b="1" dirty="0" err="1" smtClean="0"/>
              <a:t>operculectomy</a:t>
            </a:r>
            <a:r>
              <a:rPr lang="en-IN" sz="1000" b="1" dirty="0" smtClean="0"/>
              <a:t> in a soft tissue impacted third molar</a:t>
            </a:r>
            <a:endParaRPr lang="en-US" sz="1000" dirty="0" smtClean="0"/>
          </a:p>
          <a:p>
            <a:r>
              <a:rPr lang="en-IN" sz="1000" dirty="0" smtClean="0"/>
              <a:t>Jharna Bharali, Swati Agarwal, </a:t>
            </a:r>
            <a:r>
              <a:rPr lang="en-IN" sz="1000" dirty="0" err="1" smtClean="0"/>
              <a:t>Prateek</a:t>
            </a:r>
            <a:r>
              <a:rPr lang="en-IN" sz="1000" dirty="0" smtClean="0"/>
              <a:t> </a:t>
            </a:r>
            <a:r>
              <a:rPr lang="en-IN" sz="1000" err="1" smtClean="0"/>
              <a:t>Singh</a:t>
            </a:r>
            <a:r>
              <a:rPr lang="en-IN" sz="1000" smtClean="0"/>
              <a:t>, Kabyik </a:t>
            </a:r>
            <a:r>
              <a:rPr lang="en-IN" sz="1000" dirty="0" smtClean="0"/>
              <a:t>Goldar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IN" sz="1000" dirty="0" smtClean="0"/>
              <a:t> </a:t>
            </a:r>
            <a:r>
              <a:rPr lang="en-US" sz="1000" b="1" dirty="0" smtClean="0"/>
              <a:t>7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dirty="0" smtClean="0"/>
              <a:t> </a:t>
            </a:r>
            <a:r>
              <a:rPr lang="en-IN" sz="1000" b="1" dirty="0" err="1" smtClean="0"/>
              <a:t>Hemisection</a:t>
            </a:r>
            <a:r>
              <a:rPr lang="en-IN" sz="1000" b="1" dirty="0" smtClean="0"/>
              <a:t>-A Window Of Hope For A Perishing Tooth</a:t>
            </a:r>
            <a:endParaRPr lang="en-US" sz="1000" dirty="0" smtClean="0"/>
          </a:p>
          <a:p>
            <a:r>
              <a:rPr lang="en-IN" sz="1000" dirty="0" smtClean="0"/>
              <a:t>Jharna Bharali, </a:t>
            </a:r>
            <a:r>
              <a:rPr lang="en-IN" sz="1000" dirty="0" err="1" smtClean="0"/>
              <a:t>K.K.Chaubey</a:t>
            </a:r>
            <a:r>
              <a:rPr lang="en-IN" sz="1000" dirty="0" smtClean="0"/>
              <a:t>, Vishal </a:t>
            </a:r>
            <a:r>
              <a:rPr lang="en-IN" sz="1000" dirty="0" err="1" smtClean="0"/>
              <a:t>Kumar,Vaishali</a:t>
            </a:r>
            <a:endParaRPr lang="en-US" sz="1000" dirty="0" smtClean="0"/>
          </a:p>
          <a:p>
            <a:endParaRPr lang="en-US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000" b="1" dirty="0" smtClean="0"/>
              <a:t>Congenital </a:t>
            </a:r>
            <a:r>
              <a:rPr lang="en-US" sz="1000" b="1" dirty="0" err="1" smtClean="0"/>
              <a:t>Epulis</a:t>
            </a:r>
            <a:r>
              <a:rPr lang="en-US" sz="1000" b="1" dirty="0" smtClean="0"/>
              <a:t> – A Rare Entity of the Newborn</a:t>
            </a:r>
            <a:endParaRPr lang="en-US" sz="1000" dirty="0" smtClean="0"/>
          </a:p>
          <a:p>
            <a:r>
              <a:rPr lang="en-US" sz="1000" dirty="0" err="1" smtClean="0"/>
              <a:t>Dimpy</a:t>
            </a:r>
            <a:r>
              <a:rPr lang="en-US" sz="1000" dirty="0" smtClean="0"/>
              <a:t> </a:t>
            </a:r>
            <a:r>
              <a:rPr lang="en-US" sz="1000" dirty="0" err="1" smtClean="0"/>
              <a:t>Mazumdar</a:t>
            </a:r>
            <a:r>
              <a:rPr lang="en-US" sz="1000" dirty="0" smtClean="0"/>
              <a:t>, </a:t>
            </a:r>
            <a:r>
              <a:rPr lang="en-US" sz="1000" dirty="0" err="1" smtClean="0"/>
              <a:t>Kamini</a:t>
            </a:r>
            <a:r>
              <a:rPr lang="en-US" sz="1000" dirty="0" smtClean="0"/>
              <a:t> </a:t>
            </a:r>
            <a:r>
              <a:rPr lang="en-US" sz="1000" dirty="0" err="1" smtClean="0"/>
              <a:t>Kumari</a:t>
            </a:r>
            <a:r>
              <a:rPr lang="en-US" sz="1000" dirty="0" smtClean="0"/>
              <a:t>, </a:t>
            </a:r>
            <a:r>
              <a:rPr lang="en-US" sz="1000" dirty="0" err="1" smtClean="0"/>
              <a:t>Rajendragouda</a:t>
            </a:r>
            <a:r>
              <a:rPr lang="en-US" sz="1000" dirty="0" smtClean="0"/>
              <a:t> </a:t>
            </a:r>
            <a:r>
              <a:rPr lang="en-US" sz="1000" dirty="0" err="1" smtClean="0"/>
              <a:t>Patil</a:t>
            </a:r>
            <a:r>
              <a:rPr lang="en-US" sz="1000" dirty="0" smtClean="0"/>
              <a:t>, </a:t>
            </a:r>
            <a:r>
              <a:rPr lang="en-US" sz="1000" dirty="0" err="1" smtClean="0"/>
              <a:t>Udita</a:t>
            </a:r>
            <a:r>
              <a:rPr lang="en-US" sz="1000" dirty="0" smtClean="0"/>
              <a:t> </a:t>
            </a:r>
            <a:r>
              <a:rPr lang="en-US" sz="1000" dirty="0" err="1" smtClean="0"/>
              <a:t>Singh,Astha</a:t>
            </a:r>
            <a:r>
              <a:rPr lang="en-US" sz="1000" dirty="0" smtClean="0"/>
              <a:t> </a:t>
            </a:r>
            <a:r>
              <a:rPr lang="en-US" sz="1000" dirty="0" err="1" smtClean="0"/>
              <a:t>Durgvanshi</a:t>
            </a:r>
            <a:endParaRPr lang="en-US" sz="1000" dirty="0" smtClean="0"/>
          </a:p>
          <a:p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IN" sz="1000" b="1" dirty="0" smtClean="0"/>
              <a:t>Migratory and misleading </a:t>
            </a:r>
            <a:r>
              <a:rPr lang="en-IN" sz="1000" b="1" dirty="0" err="1" smtClean="0"/>
              <a:t>abcess</a:t>
            </a:r>
            <a:r>
              <a:rPr lang="en-IN" sz="1000" b="1" dirty="0" smtClean="0"/>
              <a:t> of oral cavity</a:t>
            </a:r>
            <a:endParaRPr lang="en-US" sz="1000" dirty="0" smtClean="0"/>
          </a:p>
          <a:p>
            <a:r>
              <a:rPr lang="en-IN" sz="1000" dirty="0" err="1" smtClean="0"/>
              <a:t>Dikshita</a:t>
            </a:r>
            <a:r>
              <a:rPr lang="en-IN" sz="1000" dirty="0" smtClean="0"/>
              <a:t> </a:t>
            </a:r>
            <a:r>
              <a:rPr lang="en-IN" sz="1000" dirty="0" err="1" smtClean="0"/>
              <a:t>Medhi</a:t>
            </a:r>
            <a:r>
              <a:rPr lang="en-IN" sz="1000" dirty="0" smtClean="0"/>
              <a:t>, </a:t>
            </a:r>
            <a:r>
              <a:rPr lang="en-IN" sz="1000" dirty="0" err="1" smtClean="0"/>
              <a:t>Dharitri</a:t>
            </a:r>
            <a:r>
              <a:rPr lang="en-IN" sz="1000" dirty="0" smtClean="0"/>
              <a:t> Sharma, Ellora </a:t>
            </a:r>
            <a:r>
              <a:rPr lang="en-IN" sz="1000" dirty="0" err="1" smtClean="0"/>
              <a:t>Madan</a:t>
            </a:r>
            <a:r>
              <a:rPr lang="en-IN" sz="1000" dirty="0" smtClean="0"/>
              <a:t>, Jharna Bharali</a:t>
            </a:r>
            <a:endParaRPr lang="en-US" sz="1000" dirty="0" smtClean="0"/>
          </a:p>
          <a:p>
            <a:r>
              <a:rPr lang="en-IN" sz="1000" dirty="0" smtClean="0"/>
              <a:t> </a:t>
            </a:r>
            <a:r>
              <a:rPr lang="en-US" sz="1000" dirty="0" smtClean="0"/>
              <a:t> 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preparation of manuscript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/>
          </a:p>
          <a:p>
            <a:r>
              <a:rPr lang="en-US" sz="1100" baseline="30000" dirty="0"/>
              <a:t> </a:t>
            </a:r>
            <a:endParaRPr lang="en-US" sz="1100" dirty="0"/>
          </a:p>
          <a:p>
            <a:endParaRPr lang="en-US" sz="1100" dirty="0"/>
          </a:p>
          <a:p>
            <a:r>
              <a:rPr lang="en-US" sz="1100" baseline="30000" dirty="0"/>
              <a:t> </a:t>
            </a:r>
            <a:endParaRPr lang="en-US" sz="1100" dirty="0"/>
          </a:p>
          <a:p>
            <a:endParaRPr lang="en-IN" sz="11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1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/>
          </a:p>
          <a:p>
            <a:pPr latinLnBrk="1"/>
            <a:endParaRPr lang="en-US" sz="1100" dirty="0"/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" y="4343400"/>
            <a:ext cx="59436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b="1" dirty="0" smtClean="0"/>
              <a:t>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295400"/>
            <a:ext cx="1251131" cy="421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00200" y="1219200"/>
            <a:ext cx="438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                  CONTENTS          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250</Words>
  <Application>WPS Presentation</Application>
  <PresentationFormat>On-screen Show (4:3)</PresentationFormat>
  <Paragraphs>133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Chief Editor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intex</dc:creator>
  <cp:lastModifiedBy>intel</cp:lastModifiedBy>
  <cp:revision>158</cp:revision>
  <dcterms:created xsi:type="dcterms:W3CDTF">2016-02-10T06:04:00Z</dcterms:created>
  <dcterms:modified xsi:type="dcterms:W3CDTF">2021-12-18T07:44:21Z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